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8" r:id="rId3"/>
    <p:sldId id="259" r:id="rId4"/>
    <p:sldId id="260" r:id="rId5"/>
    <p:sldId id="261" r:id="rId6"/>
    <p:sldId id="262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73A8A-0E16-509F-BA76-4F63107C92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63BD9E-A8D9-A780-EDFF-7E7A9A8A7C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E13DE-7C12-FB63-8C3B-AFD7E59DE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E09CB-2BC6-4F1A-99BB-83767185E537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DD1FE-F29A-01E9-AD77-8982C4972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07F57C-E035-DCD7-6AB8-95F2BC9D7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995A-986C-4DC2-9707-A87A7F83C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1356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0732B-B8A2-A335-493B-C89B65CFD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1886F4-012F-E8E7-63B0-220C46AC24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06546-1A4D-55AB-1B8E-B8C233166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E09CB-2BC6-4F1A-99BB-83767185E537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7D8F24-D784-547C-F78B-B8330249D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BA212B-A701-F5C4-1EA6-1942C310A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995A-986C-4DC2-9707-A87A7F83C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3171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6F6903-BDB3-7DC6-2747-A3CBEAF331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C799ED-1F6C-FD98-5A93-BCB3E2AE3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F0EA29-F12D-8F8F-AA23-43E411F9B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E09CB-2BC6-4F1A-99BB-83767185E537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5990A5-82C3-AE23-79F9-1022A86BC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78690F-D17D-AA0A-6237-E2874C545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995A-986C-4DC2-9707-A87A7F83C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4571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94B02-0B52-723D-F6D4-0B4DB5BA2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78193-3C8E-CB9E-5A35-C02B88A7A0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7BE3F-E8E2-D735-9AC5-477F44470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E09CB-2BC6-4F1A-99BB-83767185E537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529CB9-39D5-ACFE-02C6-4F8CB1600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0E5733-FDAE-ECB5-9FEA-F78927AD6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995A-986C-4DC2-9707-A87A7F83C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9766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8D74E-5BCA-B0AF-1FC0-0A7BE1512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C880A-EDC3-42E5-31B5-27E9792D6D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30584A-5293-D6EA-6553-9AFEC7EE1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E09CB-2BC6-4F1A-99BB-83767185E537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D7886-FB11-0276-6307-A2C59BC71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7D689-A681-5731-4328-B96E6333C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995A-986C-4DC2-9707-A87A7F83C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577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E4ADD-E047-A615-4144-626777AE3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6A7DD-E1B2-A351-D8CE-0B42E0B3F5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907C55-1689-1094-8E90-C2E0E6A574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9F05D-F166-3E38-F223-BA15C5222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E09CB-2BC6-4F1A-99BB-83767185E537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AF3B72-9908-6F79-36D7-F5EE54EE7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D96AFB-0912-37ED-D93A-F73E833DD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995A-986C-4DC2-9707-A87A7F83C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0331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92FBF-EE14-01DD-DD33-EBE825903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70362-1666-F036-FFB9-42CD60A59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247999-1028-55FB-169C-A12D7DDCDD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8FB2CC-9828-FCC3-D8AE-F186912CA0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88EA45-4870-A616-A732-6560059C8A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0530DA-AFF9-2B6A-8101-3ACFCA696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E09CB-2BC6-4F1A-99BB-83767185E537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BDD2AA-0B2C-E4E5-409F-3A2EA5C7D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0E6C64-BCAB-2384-B882-32CE5A625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995A-986C-4DC2-9707-A87A7F83C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6337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13D38-8C3D-3577-063F-60571DFBE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7D4E33-AAF5-5BF5-11C7-02C70CDB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E09CB-2BC6-4F1A-99BB-83767185E537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2B5D50-E9F7-C2F1-0847-B567CDF46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06D83-9D52-EBA1-6955-F63CBA313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995A-986C-4DC2-9707-A87A7F83C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7490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A20A78-1D24-B919-FBC8-65935D70C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E09CB-2BC6-4F1A-99BB-83767185E537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147F89-A819-89D3-2EFF-7325CEC3E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ABE4D4-EEC6-A4F9-55F9-142D563DA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995A-986C-4DC2-9707-A87A7F83C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9205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7A9D3-2724-89DE-5E03-395AED950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A2B8E-4E41-C55E-F546-A09F121F9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384826-6B12-6615-726D-7B7821197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1968D3-3EBF-CD9A-0E95-962DD48E0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E09CB-2BC6-4F1A-99BB-83767185E537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6B4520-CE72-BD0C-09B4-6FFC1C036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D45EC0-7C84-5ECE-AB72-81F891279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995A-986C-4DC2-9707-A87A7F83C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5702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B5EB2-B4D2-4692-1212-56B07603D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CCE653-0FD8-D26E-E80F-9499E7B4C2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57B08B-35E4-95EC-B629-CFC01A7D9E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C7ACC2-E55D-476D-0DED-E8628D7AA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E09CB-2BC6-4F1A-99BB-83767185E537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35B304-686E-7ED3-799E-DA57C79E4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A18A3-12A3-CB99-15FF-CBE8DA925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995A-986C-4DC2-9707-A87A7F83C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1074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715919-FC02-CB46-1AAC-83315E5B7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2A2F3D-1DB4-6020-9662-0823776E3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8441FB-9F9B-A535-4886-DD5C0584BA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7E09CB-2BC6-4F1A-99BB-83767185E537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A7D297-C617-F6E3-4876-A024C00BA9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4DB3F9-B2E2-6621-B254-D245C903F3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A5995A-986C-4DC2-9707-A87A7F83C0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3595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zenodo.org/record/4047982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62B37-4065-B40C-938E-A114769BB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Progress Report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FF4F57-597E-D16A-58FE-70668B192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/>
          <a:lstStyle/>
          <a:p>
            <a:r>
              <a:rPr lang="en-US" dirty="0"/>
              <a:t>Researched on various pre built </a:t>
            </a:r>
            <a:r>
              <a:rPr lang="en-US" dirty="0" err="1"/>
              <a:t>Opencv</a:t>
            </a:r>
            <a:r>
              <a:rPr lang="en-US" dirty="0"/>
              <a:t> tracking modules for tracking the movement of the components.</a:t>
            </a:r>
          </a:p>
          <a:p>
            <a:r>
              <a:rPr lang="en-US" dirty="0"/>
              <a:t>Finally used CSRT technique, so that </a:t>
            </a:r>
            <a:r>
              <a:rPr lang="en-US" dirty="0" err="1"/>
              <a:t>occulsions</a:t>
            </a:r>
            <a:r>
              <a:rPr lang="en-US" dirty="0"/>
              <a:t> can be taken care of.</a:t>
            </a:r>
          </a:p>
          <a:p>
            <a:r>
              <a:rPr lang="en-US" dirty="0"/>
              <a:t>The reason to use this particular technique is that the architecture is somewhat similar to that of the algorithm mentioned in the research paper.</a:t>
            </a:r>
          </a:p>
          <a:p>
            <a:r>
              <a:rPr lang="en-US" dirty="0"/>
              <a:t>The dataset used is </a:t>
            </a:r>
            <a:r>
              <a:rPr lang="en-IN" dirty="0"/>
              <a:t>from </a:t>
            </a:r>
            <a:r>
              <a:rPr lang="en-IN" dirty="0">
                <a:hlinkClick r:id="rId2"/>
              </a:rPr>
              <a:t>A video dataset for wooden box assembly | </a:t>
            </a:r>
            <a:r>
              <a:rPr lang="en-IN" dirty="0" err="1">
                <a:hlinkClick r:id="rId2"/>
              </a:rPr>
              <a:t>Zenodo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47872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F3C29-94FC-0A7F-424B-9BCFEE8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Marking the tools and Planks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D2D417A-01BC-686F-AE76-D80AF50A3B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5402" y="1825624"/>
            <a:ext cx="9697673" cy="492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733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3AD44-4B8D-AA14-D05C-82C9E8158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Bounding Boxes following the components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C549A4D-1AC4-6063-F0C9-EF45920617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400" y="1825625"/>
            <a:ext cx="10343626" cy="4751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337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87AC9-1ED1-6F32-2FB9-40FDD3F0D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Agent joining the wooden planks along perforations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7C80998-4080-556B-A31C-4453D03811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67570"/>
            <a:ext cx="10515601" cy="4801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963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9601F-3EDC-68DF-9425-C84C83DC5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6FEC0B-548F-92DF-97F9-053E56EC10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F47AEA-28D9-D13F-B446-1D016B37E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59" y="0"/>
            <a:ext cx="117282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900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D90EC-0346-0A1E-EF74-001D93815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Code Breaking Point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9E68D7A-BF9D-0CDB-2FDC-2BB1646653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9684" y="1825625"/>
            <a:ext cx="920272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437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B76AC-F6AC-EA29-61E7-8DC2C6ED8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Target for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4115AC-6BE8-DCE4-781E-A1A18B63D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Develop the whole algorithm(research paper), and try to compare the result and robustness with the used model.</a:t>
            </a:r>
          </a:p>
          <a:p>
            <a:r>
              <a:rPr lang="en-IN" dirty="0"/>
              <a:t>Train the model to identify components, so that it can identify the components (in this case wooden box) and capture the state.</a:t>
            </a:r>
          </a:p>
          <a:p>
            <a:r>
              <a:rPr lang="en-IN" dirty="0"/>
              <a:t>After the above step, create an algorithm to make a graph of states observed.</a:t>
            </a:r>
          </a:p>
          <a:p>
            <a:r>
              <a:rPr lang="en-IN" dirty="0"/>
              <a:t>After observing the most efficient path, our new model should ensure to generate the result on the same path.</a:t>
            </a:r>
          </a:p>
        </p:txBody>
      </p:sp>
    </p:spTree>
    <p:extLst>
      <p:ext uri="{BB962C8B-B14F-4D97-AF65-F5344CB8AC3E}">
        <p14:creationId xmlns:p14="http://schemas.microsoft.com/office/powerpoint/2010/main" val="1092571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179</Words>
  <Application>Microsoft Office PowerPoint</Application>
  <PresentationFormat>Widescreen</PresentationFormat>
  <Paragraphs>14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Progress Report</vt:lpstr>
      <vt:lpstr>Marking the tools and Planks</vt:lpstr>
      <vt:lpstr>The Bounding Boxes following the components</vt:lpstr>
      <vt:lpstr>Agent joining the wooden planks along perforations</vt:lpstr>
      <vt:lpstr>PowerPoint Presentation</vt:lpstr>
      <vt:lpstr>Code Breaking Point</vt:lpstr>
      <vt:lpstr>Target for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 Report</dc:title>
  <dc:creator>Aryan910 Shrivastav</dc:creator>
  <cp:lastModifiedBy>Aryan910 Shrivastav</cp:lastModifiedBy>
  <cp:revision>2</cp:revision>
  <dcterms:created xsi:type="dcterms:W3CDTF">2023-08-08T17:44:03Z</dcterms:created>
  <dcterms:modified xsi:type="dcterms:W3CDTF">2023-08-08T18:40:59Z</dcterms:modified>
</cp:coreProperties>
</file>

<file path=docProps/thumbnail.jpeg>
</file>